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60" r:id="rId3"/>
    <p:sldMasterId id="2147483697" r:id="rId4"/>
    <p:sldMasterId id="2147483709" r:id="rId5"/>
    <p:sldMasterId id="2147483721" r:id="rId6"/>
  </p:sldMasterIdLst>
  <p:notesMasterIdLst>
    <p:notesMasterId r:id="rId16"/>
  </p:notesMasterIdLst>
  <p:handoutMasterIdLst>
    <p:handoutMasterId r:id="rId17"/>
  </p:handoutMasterIdLst>
  <p:sldIdLst>
    <p:sldId id="274" r:id="rId7"/>
    <p:sldId id="280" r:id="rId8"/>
    <p:sldId id="258" r:id="rId9"/>
    <p:sldId id="275" r:id="rId10"/>
    <p:sldId id="270" r:id="rId11"/>
    <p:sldId id="286" r:id="rId12"/>
    <p:sldId id="285" r:id="rId13"/>
    <p:sldId id="282" r:id="rId14"/>
    <p:sldId id="269" r:id="rId15"/>
  </p:sldIdLst>
  <p:sldSz cx="9144000" cy="6858000" type="screen4x3"/>
  <p:notesSz cx="6858000" cy="9525000"/>
  <p:defaultTextStyle>
    <a:defPPr>
      <a:defRPr lang="hu-HU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864" autoAdjust="0"/>
  </p:normalViewPr>
  <p:slideViewPr>
    <p:cSldViewPr>
      <p:cViewPr>
        <p:scale>
          <a:sx n="75" d="100"/>
          <a:sy n="75" d="100"/>
        </p:scale>
        <p:origin x="-115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5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5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EB10-A327-4B13-9AB4-F584CA84FAF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047610"/>
            <a:ext cx="2971800" cy="475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047610"/>
            <a:ext cx="2971800" cy="475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3C3E3-DB24-4889-8ABA-B302B6BF93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85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2266-A8B4-4649-913F-9CA7128FBED3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60CD-69DA-4F1A-A816-135A62B8BB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7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4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9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1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5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0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00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6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00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79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33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9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0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74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19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2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02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0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80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51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96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1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79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2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99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43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60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0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89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36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0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5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23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17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44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49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79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0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248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15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7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32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71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1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21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05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64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61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3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9759-2FAD-42D7-A110-22F7BD94B95E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276D-F822-4E05-95B2-ED26D88A1C6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7193-64E3-44EF-A7FA-5E12CE4A26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D204-08F8-4DF0-A838-81036171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8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9759-2FAD-42D7-A110-22F7BD94B95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2016.11.22.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276D-F822-4E05-95B2-ED26D88A1C6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2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42019" y="5079753"/>
            <a:ext cx="8537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Gotham Rounded Bold" pitchFamily="50" charset="0"/>
              </a:rPr>
              <a:t>s</a:t>
            </a:r>
            <a:r>
              <a:rPr lang="en-US" sz="4000" b="1" dirty="0" err="1" smtClean="0">
                <a:solidFill>
                  <a:schemeClr val="bg1"/>
                </a:solidFill>
                <a:latin typeface="Gotham Rounded Bold" pitchFamily="50" charset="0"/>
              </a:rPr>
              <a:t>ecurity</a:t>
            </a:r>
            <a:r>
              <a:rPr lang="en-US" sz="4000" b="1" dirty="0" smtClean="0">
                <a:solidFill>
                  <a:schemeClr val="bg1"/>
                </a:solidFill>
                <a:latin typeface="Gotham Rounded Bold" pitchFamily="50" charset="0"/>
              </a:rPr>
              <a:t>, tracking, </a:t>
            </a:r>
            <a:r>
              <a:rPr lang="hu-HU" sz="4000" b="1" dirty="0" err="1" smtClean="0">
                <a:solidFill>
                  <a:schemeClr val="bg1"/>
                </a:solidFill>
                <a:latin typeface="Gotham Rounded Bold" pitchFamily="50" charset="0"/>
              </a:rPr>
              <a:t>locator</a:t>
            </a:r>
            <a:endParaRPr lang="en-US" sz="4000" b="1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28732" y="216652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Gotham Rounded Bold" pitchFamily="50" charset="0"/>
              </a:rPr>
              <a:t>Velotrack</a:t>
            </a:r>
            <a:r>
              <a:rPr lang="hu-HU" sz="4000" dirty="0" smtClean="0">
                <a:solidFill>
                  <a:schemeClr val="bg1"/>
                </a:solidFill>
                <a:latin typeface="Gotham Rounded Bold" pitchFamily="50" charset="0"/>
              </a:rPr>
              <a:t> </a:t>
            </a:r>
            <a:r>
              <a:rPr lang="hu-HU" sz="4000" dirty="0">
                <a:solidFill>
                  <a:schemeClr val="bg1"/>
                </a:solidFill>
                <a:latin typeface="Gotham Rounded Bold" pitchFamily="50" charset="0"/>
              </a:rPr>
              <a:t>– egy egyszerű szolgáltatás, és a mögötte levő komplex struktúra</a:t>
            </a:r>
          </a:p>
        </p:txBody>
      </p:sp>
    </p:spTree>
    <p:extLst>
      <p:ext uri="{BB962C8B-B14F-4D97-AF65-F5344CB8AC3E}">
        <p14:creationId xmlns:p14="http://schemas.microsoft.com/office/powerpoint/2010/main" val="23562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7504" y="4381934"/>
            <a:ext cx="3209544" cy="270842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hu-HU" sz="3000" b="1" dirty="0" smtClean="0">
                <a:solidFill>
                  <a:prstClr val="black"/>
                </a:solidFill>
                <a:latin typeface="Gotham Rounded Book" pitchFamily="50" charset="0"/>
              </a:rPr>
              <a:t>Tapasztalatok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Gotham Rounded Book" pitchFamily="50" charset="0"/>
              </a:rPr>
              <a:t>Hard</a:t>
            </a:r>
            <a:r>
              <a:rPr lang="hu-HU" sz="2000" dirty="0" err="1" smtClean="0">
                <a:solidFill>
                  <a:prstClr val="black"/>
                </a:solidFill>
                <a:latin typeface="Gotham Rounded Book" pitchFamily="50" charset="0"/>
              </a:rPr>
              <a:t>wa</a:t>
            </a:r>
            <a:r>
              <a:rPr lang="en-US" sz="2000" dirty="0" smtClean="0">
                <a:solidFill>
                  <a:prstClr val="black"/>
                </a:solidFill>
                <a:latin typeface="Gotham Rounded Book" pitchFamily="50" charset="0"/>
              </a:rPr>
              <a:t>r</a:t>
            </a:r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Gotham Rounded Book" pitchFamily="50" charset="0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design</a:t>
            </a:r>
            <a:endParaRPr lang="en-US" sz="2000" dirty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hu-HU" sz="2000" dirty="0" err="1" smtClean="0">
                <a:solidFill>
                  <a:prstClr val="black"/>
                </a:solidFill>
                <a:latin typeface="Gotham Rounded Book" pitchFamily="50" charset="0"/>
              </a:rPr>
              <a:t>Database</a:t>
            </a:r>
            <a:endParaRPr lang="en-US" sz="2000" dirty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Gotham Rounded Book" pitchFamily="50" charset="0"/>
              </a:rPr>
              <a:t>Web</a:t>
            </a:r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 and </a:t>
            </a:r>
            <a:r>
              <a:rPr lang="en-US" sz="2000" dirty="0" err="1" smtClean="0">
                <a:solidFill>
                  <a:prstClr val="black"/>
                </a:solidFill>
                <a:latin typeface="Gotham Rounded Book" pitchFamily="50" charset="0"/>
              </a:rPr>
              <a:t>mobil</a:t>
            </a:r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e</a:t>
            </a:r>
            <a:endParaRPr lang="en-US" sz="2000" dirty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UX</a:t>
            </a:r>
            <a:endParaRPr lang="en-US" sz="2000" dirty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Gotham Rounded Book" pitchFamily="50" charset="0"/>
              </a:rPr>
              <a:t>Digit</a:t>
            </a:r>
            <a:r>
              <a:rPr lang="hu-HU" sz="2000" dirty="0" err="1" smtClean="0">
                <a:solidFill>
                  <a:prstClr val="black"/>
                </a:solidFill>
                <a:latin typeface="Gotham Rounded Book" pitchFamily="50" charset="0"/>
              </a:rPr>
              <a:t>al</a:t>
            </a:r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latin typeface="Gotham Rounded Book" pitchFamily="50" charset="0"/>
              </a:rPr>
              <a:t>strategy</a:t>
            </a:r>
            <a:endParaRPr lang="hu-HU" sz="2000" dirty="0" smtClean="0">
              <a:solidFill>
                <a:prstClr val="black"/>
              </a:solidFill>
              <a:latin typeface="Gotham Rounded Book" pitchFamily="50" charset="0"/>
            </a:endParaRPr>
          </a:p>
          <a:p>
            <a:endParaRPr lang="hu-HU" sz="2000" dirty="0" smtClean="0">
              <a:solidFill>
                <a:prstClr val="black"/>
              </a:solidFill>
              <a:latin typeface="Gotham Rounded Book" pitchFamily="50" charset="0"/>
            </a:endParaRPr>
          </a:p>
          <a:p>
            <a:endParaRPr lang="hu-HU" sz="2000" dirty="0">
              <a:solidFill>
                <a:prstClr val="black"/>
              </a:solidFill>
              <a:latin typeface="Gotham Rounded Book" pitchFamily="50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03" y="5650933"/>
            <a:ext cx="1800200" cy="107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73" y="5404020"/>
            <a:ext cx="3458445" cy="132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79" y="4450948"/>
            <a:ext cx="3940505" cy="92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82336" y="980728"/>
            <a:ext cx="3815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Antal Csaba</a:t>
            </a:r>
            <a:endParaRPr lang="hu-HU" sz="2400" b="1" dirty="0">
              <a:solidFill>
                <a:prstClr val="black"/>
              </a:solidFill>
              <a:latin typeface="Gotham Rounded Book" pitchFamily="50" charset="0"/>
            </a:endParaRPr>
          </a:p>
          <a:p>
            <a:endParaRPr lang="hu-HU" sz="2000" dirty="0" smtClean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kerékpáros</a:t>
            </a:r>
            <a:endParaRPr lang="hu-HU" sz="2000" dirty="0">
              <a:solidFill>
                <a:prstClr val="black"/>
              </a:solidFill>
              <a:latin typeface="Gotham Rounded Book" pitchFamily="50" charset="0"/>
            </a:endParaRPr>
          </a:p>
          <a:p>
            <a:endParaRPr lang="hu-HU" sz="2000" dirty="0" smtClean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mérnök</a:t>
            </a:r>
            <a:endParaRPr lang="hu-HU" sz="2000" dirty="0">
              <a:solidFill>
                <a:prstClr val="black"/>
              </a:solidFill>
              <a:latin typeface="Gotham Rounded Book" pitchFamily="50" charset="0"/>
            </a:endParaRPr>
          </a:p>
          <a:p>
            <a:endParaRPr lang="hu-HU" sz="2000" dirty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hu-HU" sz="2000" dirty="0" smtClean="0">
                <a:solidFill>
                  <a:prstClr val="black"/>
                </a:solidFill>
                <a:latin typeface="Gotham Rounded Book" pitchFamily="50" charset="0"/>
              </a:rPr>
              <a:t>ötletgazda</a:t>
            </a:r>
            <a:endParaRPr lang="hu-HU" sz="2000" dirty="0">
              <a:solidFill>
                <a:prstClr val="black"/>
              </a:solidFill>
              <a:latin typeface="Gotham Rounded Book" pitchFamily="50" charset="0"/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91" y="1371046"/>
            <a:ext cx="26638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21" y="980728"/>
            <a:ext cx="2450526" cy="18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76" y="2323525"/>
            <a:ext cx="2233342" cy="1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890794"/>
            <a:ext cx="1584176" cy="118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épernyőrész kivágás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0" b="29330"/>
          <a:stretch/>
        </p:blipFill>
        <p:spPr>
          <a:xfrm>
            <a:off x="0" y="4176000"/>
            <a:ext cx="9143999" cy="2700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5536" y="56826"/>
            <a:ext cx="8280920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Gotham Rounded Bold" pitchFamily="50" charset="0"/>
              </a:rPr>
              <a:t>Probléma</a:t>
            </a:r>
            <a:endParaRPr lang="hu-HU" sz="40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197768" y="1124744"/>
            <a:ext cx="8676456" cy="2664297"/>
          </a:xfrm>
        </p:spPr>
        <p:txBody>
          <a:bodyPr>
            <a:normAutofit/>
          </a:bodyPr>
          <a:lstStyle/>
          <a:p>
            <a:pPr lvl="0"/>
            <a:r>
              <a:rPr lang="hu-HU" sz="3900" dirty="0" smtClean="0">
                <a:solidFill>
                  <a:srgbClr val="FF0000"/>
                </a:solidFill>
                <a:latin typeface="Gotham Rounded Bold" pitchFamily="50" charset="0"/>
              </a:rPr>
              <a:t>800k</a:t>
            </a:r>
            <a:r>
              <a:rPr lang="hu-HU" dirty="0" smtClean="0">
                <a:solidFill>
                  <a:srgbClr val="FF0000"/>
                </a:solidFill>
                <a:latin typeface="Gotham Rounded Book"/>
              </a:rPr>
              <a:t> </a:t>
            </a:r>
            <a:r>
              <a:rPr lang="hu-HU" sz="2200" dirty="0" smtClean="0">
                <a:latin typeface="Gotham Rounded Bold" pitchFamily="50" charset="0"/>
              </a:rPr>
              <a:t>kerékpárlopás német nyelvterületen</a:t>
            </a:r>
            <a:endParaRPr lang="hu-HU" sz="2200" dirty="0">
              <a:latin typeface="Gotham Rounded Bold" pitchFamily="50" charset="0"/>
            </a:endParaRPr>
          </a:p>
          <a:p>
            <a:r>
              <a:rPr lang="hu-HU" sz="3900" dirty="0">
                <a:solidFill>
                  <a:srgbClr val="FF0000"/>
                </a:solidFill>
                <a:latin typeface="Gotham Rounded Bold" pitchFamily="50" charset="0"/>
              </a:rPr>
              <a:t>50% </a:t>
            </a:r>
            <a:r>
              <a:rPr lang="hu-HU" sz="2200" dirty="0" smtClean="0">
                <a:latin typeface="Gotham Rounded Bold" pitchFamily="50" charset="0"/>
              </a:rPr>
              <a:t>aktív kerékpáros érintett</a:t>
            </a:r>
            <a:endParaRPr lang="hu-HU" sz="2200" dirty="0">
              <a:latin typeface="Gotham Rounded Bold" pitchFamily="50" charset="0"/>
            </a:endParaRPr>
          </a:p>
          <a:p>
            <a:r>
              <a:rPr lang="hu-HU" sz="3900" dirty="0">
                <a:solidFill>
                  <a:srgbClr val="FF0000"/>
                </a:solidFill>
                <a:latin typeface="Gotham Rounded Bold" pitchFamily="50" charset="0"/>
              </a:rPr>
              <a:t>2,5% </a:t>
            </a:r>
            <a:r>
              <a:rPr lang="hu-HU" sz="2200" dirty="0" smtClean="0">
                <a:latin typeface="Gotham Rounded Bold" pitchFamily="50" charset="0"/>
              </a:rPr>
              <a:t>megtalálási százalék</a:t>
            </a:r>
            <a:endParaRPr lang="hu-HU" sz="2200" dirty="0">
              <a:latin typeface="Gotham Rounded Bol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55576" y="44624"/>
            <a:ext cx="7848873" cy="76943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Gotham Rounded Bold" pitchFamily="50" charset="0"/>
              </a:rPr>
              <a:t>Megoldás</a:t>
            </a:r>
            <a:endParaRPr lang="hu-HU" sz="44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12331" r="11195" b="35526"/>
          <a:stretch/>
        </p:blipFill>
        <p:spPr bwMode="auto">
          <a:xfrm>
            <a:off x="4180418" y="4445128"/>
            <a:ext cx="4208006" cy="222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gepida.hu/media/product/1000/30160870AAsgard1000Fs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3349" r="5293" b="2847"/>
          <a:stretch>
            <a:fillRect/>
          </a:stretch>
        </p:blipFill>
        <p:spPr bwMode="auto">
          <a:xfrm>
            <a:off x="3697251" y="828707"/>
            <a:ext cx="5174339" cy="31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t="29922" r="22528" b="30218"/>
          <a:stretch/>
        </p:blipFill>
        <p:spPr bwMode="auto">
          <a:xfrm>
            <a:off x="10563" y="4293096"/>
            <a:ext cx="3913365" cy="225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64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07747"/>
            <a:ext cx="2640013" cy="3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2" y="2635651"/>
            <a:ext cx="2620193" cy="4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559"/>
          <a:stretch/>
        </p:blipFill>
        <p:spPr>
          <a:xfrm>
            <a:off x="2141978" y="864000"/>
            <a:ext cx="4808796" cy="3456000"/>
          </a:xfrm>
          <a:prstGeom prst="rect">
            <a:avLst/>
          </a:prstGeom>
        </p:spPr>
      </p:pic>
      <p:pic>
        <p:nvPicPr>
          <p:cNvPr id="4098" name="Picture 2" descr="C:\Users\Antal Csaba\Documents\1-Vászoly\2-camino\GIS\pályázat\projektek\velotrack\screenek\velotrack_ios_@2x_unlock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2805"/>
            <a:ext cx="1663463" cy="24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tal Csaba\Documents\1-Vászoly\2-camino\GIS\pályázat\projektek\velotrack\screenek\velotrack_ios_@2x_day_view_open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21" y="4352891"/>
            <a:ext cx="1663463" cy="250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tal Csaba\Documents\1-Vászoly\2-camino\GIS\pályázat\projektek\velotrack\screenek\velotrack_ios_@2x_fami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52891"/>
            <a:ext cx="1675758" cy="25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141978" y="56818"/>
            <a:ext cx="5526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Gotham Rounded Bold" pitchFamily="50" charset="0"/>
              </a:rPr>
              <a:t>Rendszerfelépítés</a:t>
            </a:r>
          </a:p>
          <a:p>
            <a:pPr algn="ctr"/>
            <a:endParaRPr lang="hu-HU" sz="40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559"/>
          <a:stretch/>
        </p:blipFill>
        <p:spPr>
          <a:xfrm>
            <a:off x="256593" y="1556792"/>
            <a:ext cx="2805443" cy="2016224"/>
          </a:xfrm>
          <a:prstGeom prst="rect">
            <a:avLst/>
          </a:prstGeom>
        </p:spPr>
      </p:pic>
      <p:pic>
        <p:nvPicPr>
          <p:cNvPr id="4098" name="Picture 2" descr="C:\Users\Antal Csaba\Documents\1-Vászoly\2-camino\GIS\pályázat\projektek\velotrack\screenek\velotrack_ios_@2x_unlock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4" y="4064530"/>
            <a:ext cx="11521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141978" y="56818"/>
            <a:ext cx="5526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Gotham Rounded Bold" pitchFamily="50" charset="0"/>
              </a:rPr>
              <a:t>Szereplők</a:t>
            </a:r>
          </a:p>
          <a:p>
            <a:pPr algn="ctr"/>
            <a:endParaRPr lang="hu-HU" sz="40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905161" y="1683441"/>
            <a:ext cx="5904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otham Rounded Bold" pitchFamily="50" charset="0"/>
              </a:rPr>
              <a:t>•</a:t>
            </a:r>
            <a:r>
              <a:rPr lang="hu-HU" b="1" dirty="0" smtClean="0">
                <a:latin typeface="Gotham Rounded Bold" pitchFamily="50" charset="0"/>
              </a:rPr>
              <a:t> ahány építőkocka </a:t>
            </a:r>
          </a:p>
          <a:p>
            <a:endParaRPr lang="hu-HU" b="1" dirty="0" smtClean="0">
              <a:latin typeface="Gotham Rounded Bold" pitchFamily="50" charset="0"/>
            </a:endParaRPr>
          </a:p>
          <a:p>
            <a:r>
              <a:rPr lang="hu-HU" b="1" dirty="0">
                <a:latin typeface="Gotham Rounded Bold" pitchFamily="50" charset="0"/>
              </a:rPr>
              <a:t>	</a:t>
            </a:r>
            <a:r>
              <a:rPr lang="hu-HU" b="1" dirty="0" smtClean="0">
                <a:latin typeface="Gotham Rounded Bold" pitchFamily="50" charset="0"/>
              </a:rPr>
              <a:t>annyi jogi entitás</a:t>
            </a:r>
          </a:p>
          <a:p>
            <a:endParaRPr lang="hu-HU" b="1" dirty="0">
              <a:latin typeface="Gotham Rounded Bold" pitchFamily="50" charset="0"/>
            </a:endParaRPr>
          </a:p>
          <a:p>
            <a:r>
              <a:rPr lang="hu-HU" b="1" dirty="0" smtClean="0">
                <a:latin typeface="Gotham Rounded Bold" pitchFamily="50" charset="0"/>
              </a:rPr>
              <a:t>	annyiféle kompetencia</a:t>
            </a:r>
            <a:endParaRPr lang="en-US" b="1" dirty="0">
              <a:latin typeface="Gotham Rounded Bold" pitchFamily="50" charset="0"/>
            </a:endParaRPr>
          </a:p>
          <a:p>
            <a:r>
              <a:rPr lang="en-US" b="1" dirty="0">
                <a:latin typeface="Gotham Rounded Bold" pitchFamily="50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Gotham Rounded Bold" pitchFamily="50" charset="0"/>
              </a:rPr>
              <a:t>Kerékpárgyár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Gotham Rounded Bold" pitchFamily="50" charset="0"/>
              </a:rPr>
              <a:t>Mobil szolgáltató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Gotham Rounded Bold" pitchFamily="50" charset="0"/>
              </a:rPr>
              <a:t>Hardver gyártó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Gotham Rounded Bold" pitchFamily="50" charset="0"/>
              </a:rPr>
              <a:t>Hardver tervező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Gotham Rounded Bold" pitchFamily="50" charset="0"/>
              </a:rPr>
              <a:t>Adatbázis fejlesztő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Gotham Rounded Bold" pitchFamily="50" charset="0"/>
              </a:rPr>
              <a:t>Web fejlesztő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Gotham Rounded Bold" pitchFamily="50" charset="0"/>
              </a:rPr>
              <a:t>Applikáció fejlesztő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>
              <a:latin typeface="Gotham Rounded Bold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u="sng" dirty="0" smtClean="0">
                <a:latin typeface="Gotham Rounded Bold" pitchFamily="50" charset="0"/>
              </a:rPr>
              <a:t>Üzletfejlesztés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u="sng" dirty="0" smtClean="0">
                <a:latin typeface="Gotham Rounded Bold" pitchFamily="50" charset="0"/>
              </a:rPr>
              <a:t>Finanszírozás</a:t>
            </a:r>
          </a:p>
          <a:p>
            <a:endParaRPr lang="hu-HU" dirty="0">
              <a:latin typeface="Gotham Rounded Bold" pitchFamily="50" charset="0"/>
            </a:endParaRPr>
          </a:p>
        </p:txBody>
      </p:sp>
      <p:pic>
        <p:nvPicPr>
          <p:cNvPr id="1026" name="Picture 2" descr="D:\1-aaaVászoly\2-camino\GIS\2016\11-november\obu ké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26" y="4064530"/>
            <a:ext cx="25933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9140" y="2636912"/>
            <a:ext cx="5030932" cy="120032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Megfelelő a csapat?</a:t>
            </a:r>
            <a:endParaRPr lang="en-US" sz="2400" b="1" dirty="0" smtClean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Megfelelő a termékvízió?</a:t>
            </a:r>
            <a:endParaRPr lang="en-US" sz="2400" b="1" dirty="0" smtClean="0">
              <a:solidFill>
                <a:prstClr val="black"/>
              </a:solidFill>
              <a:latin typeface="Gotham Rounded Book" pitchFamily="50" charset="0"/>
            </a:endParaRPr>
          </a:p>
          <a:p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Jó az üzleti modell?</a:t>
            </a:r>
            <a:endParaRPr lang="hu-HU" sz="2200" b="1" dirty="0" smtClean="0">
              <a:solidFill>
                <a:prstClr val="black"/>
              </a:solidFill>
              <a:latin typeface="Gotham Rounded Book" pitchFamily="50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9140" y="1100708"/>
            <a:ext cx="8631332" cy="76943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hu-HU" sz="4400" dirty="0" smtClean="0">
                <a:solidFill>
                  <a:prstClr val="black"/>
                </a:solidFill>
                <a:latin typeface="Gotham Rounded Bold" pitchFamily="50" charset="0"/>
              </a:rPr>
              <a:t>Kérdések</a:t>
            </a:r>
            <a:endParaRPr lang="hu-HU" sz="4400" dirty="0">
              <a:solidFill>
                <a:prstClr val="black"/>
              </a:solidFill>
              <a:latin typeface="Gotham Rounded Bold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060848"/>
            <a:ext cx="4283967" cy="28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23528" y="522919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Küldetés </a:t>
            </a:r>
          </a:p>
          <a:p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	</a:t>
            </a:r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biztonságban </a:t>
            </a:r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a </a:t>
            </a:r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bringa</a:t>
            </a:r>
          </a:p>
          <a:p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	</a:t>
            </a:r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egyszerű felhasználói élmény</a:t>
            </a:r>
            <a:endParaRPr lang="en-US" sz="2400" b="1" dirty="0">
              <a:solidFill>
                <a:prstClr val="black"/>
              </a:solidFill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5608" y="1249458"/>
            <a:ext cx="4968552" cy="10772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Technológia; termék kész </a:t>
            </a:r>
          </a:p>
          <a:p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érdekel </a:t>
            </a:r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ez </a:t>
            </a:r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valakit</a:t>
            </a:r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?</a:t>
            </a:r>
          </a:p>
          <a:p>
            <a:endParaRPr lang="hu-HU" sz="1600" dirty="0" smtClean="0">
              <a:solidFill>
                <a:prstClr val="black"/>
              </a:solidFill>
              <a:latin typeface="Gotham Rounded Book" pitchFamily="50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47800"/>
            <a:ext cx="333876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55576" y="44624"/>
            <a:ext cx="7848873" cy="76943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Gotham Rounded Bold" pitchFamily="50" charset="0"/>
              </a:rPr>
              <a:t>Business</a:t>
            </a:r>
            <a:endParaRPr lang="hu-HU" sz="44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5608" y="2962106"/>
            <a:ext cx="7694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Üzlet </a:t>
            </a:r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építés</a:t>
            </a:r>
          </a:p>
          <a:p>
            <a:endParaRPr lang="hu-HU" sz="2400" b="1" dirty="0">
              <a:solidFill>
                <a:prstClr val="black"/>
              </a:solidFill>
              <a:latin typeface="Gotham Rounded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mi legyen az üzleti modell?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hogyan csináljunk belőle pénzt?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milyen piacokon definiáljuk magunkat?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hogyan finanszírozzuk</a:t>
            </a:r>
            <a:r>
              <a:rPr lang="hu-HU" sz="2400" b="1" dirty="0" smtClean="0">
                <a:solidFill>
                  <a:prstClr val="black"/>
                </a:solidFill>
                <a:latin typeface="Gotham Rounded Book" pitchFamily="50" charset="0"/>
              </a:rPr>
              <a:t>? VC, hitel?</a:t>
            </a:r>
          </a:p>
          <a:p>
            <a:endParaRPr lang="hu-HU" sz="1600" dirty="0">
              <a:solidFill>
                <a:prstClr val="black"/>
              </a:solidFill>
              <a:latin typeface="Gotham Rounded Book" pitchFamily="50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04153" y="6021288"/>
            <a:ext cx="873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prstClr val="black"/>
                </a:solidFill>
                <a:latin typeface="Gotham Rounded Book" pitchFamily="50" charset="0"/>
              </a:rPr>
              <a:t>az üzlet építés még komplexebb mint a technológia mert nem fekete-fehér</a:t>
            </a:r>
          </a:p>
        </p:txBody>
      </p:sp>
    </p:spTree>
    <p:extLst>
      <p:ext uri="{BB962C8B-B14F-4D97-AF65-F5344CB8AC3E}">
        <p14:creationId xmlns:p14="http://schemas.microsoft.com/office/powerpoint/2010/main" val="33590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42930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Antal</a:t>
            </a:r>
            <a:r>
              <a:rPr lang="hu-HU" sz="2800" b="1" dirty="0" smtClean="0">
                <a:solidFill>
                  <a:schemeClr val="bg1"/>
                </a:solidFill>
              </a:rPr>
              <a:t> Csaba</a:t>
            </a:r>
            <a:r>
              <a:rPr lang="sv-SE" sz="2800" b="1" dirty="0" smtClean="0">
                <a:solidFill>
                  <a:schemeClr val="bg1"/>
                </a:solidFill>
              </a:rPr>
              <a:t>  </a:t>
            </a:r>
            <a:r>
              <a:rPr lang="sv-SE" sz="2800" b="1" dirty="0">
                <a:solidFill>
                  <a:schemeClr val="bg1"/>
                </a:solidFill>
              </a:rPr>
              <a:t>+36 30 383 3004</a:t>
            </a:r>
          </a:p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cs.antal@</a:t>
            </a:r>
            <a:r>
              <a:rPr lang="hu-HU" sz="2800" b="1" dirty="0" err="1" smtClean="0">
                <a:solidFill>
                  <a:schemeClr val="bg1"/>
                </a:solidFill>
              </a:rPr>
              <a:t>velotrack</a:t>
            </a:r>
            <a:r>
              <a:rPr lang="sv-SE" sz="2800" b="1" dirty="0" smtClean="0">
                <a:solidFill>
                  <a:schemeClr val="bg1"/>
                </a:solidFill>
              </a:rPr>
              <a:t>.</a:t>
            </a:r>
            <a:r>
              <a:rPr lang="hu-HU" sz="2800" b="1" dirty="0" err="1" smtClean="0">
                <a:solidFill>
                  <a:schemeClr val="bg1"/>
                </a:solidFill>
              </a:rPr>
              <a:t>eu</a:t>
            </a:r>
            <a:endParaRPr lang="sv-S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129</Words>
  <Application>Microsoft Office PowerPoint</Application>
  <PresentationFormat>Diavetítés a képernyőre (4:3 oldalarány)</PresentationFormat>
  <Paragraphs>57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Office-téma</vt:lpstr>
      <vt:lpstr>Egyéni tervezés</vt:lpstr>
      <vt:lpstr>1_Office-téma</vt:lpstr>
      <vt:lpstr>3_Office-téma</vt:lpstr>
      <vt:lpstr>2_Office-téma</vt:lpstr>
      <vt:lpstr>4_Office-téma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Zsolt2</dc:creator>
  <cp:lastModifiedBy>Antal Csaba</cp:lastModifiedBy>
  <cp:revision>62</cp:revision>
  <cp:lastPrinted>2016-11-22T15:31:07Z</cp:lastPrinted>
  <dcterms:created xsi:type="dcterms:W3CDTF">2014-10-20T13:21:33Z</dcterms:created>
  <dcterms:modified xsi:type="dcterms:W3CDTF">2016-11-22T15:31:16Z</dcterms:modified>
</cp:coreProperties>
</file>